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6745-D9F3-4F14-B379-FE0D6391CDD3}" type="datetimeFigureOut">
              <a:rPr lang="zh-TW" altLang="en-US" smtClean="0"/>
              <a:t>2012/5/8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CDED-264F-4B17-914F-4E0C240F2F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Stock Market Liquidity and Firm Dividend Policy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4000" dirty="0" err="1"/>
              <a:t>Suman</a:t>
            </a:r>
            <a:r>
              <a:rPr lang="en-US" altLang="zh-TW" sz="4000" dirty="0"/>
              <a:t> </a:t>
            </a:r>
            <a:r>
              <a:rPr lang="en-US" altLang="zh-TW" sz="4000" dirty="0" err="1" smtClean="0"/>
              <a:t>Banerjee</a:t>
            </a:r>
            <a:endParaRPr lang="en-US" altLang="zh-TW" sz="4000" dirty="0" smtClean="0"/>
          </a:p>
          <a:p>
            <a:r>
              <a:rPr lang="en-US" altLang="zh-TW" sz="4000" dirty="0"/>
              <a:t>Vladimir A. </a:t>
            </a:r>
            <a:r>
              <a:rPr lang="en-US" altLang="zh-TW" sz="4000" dirty="0" err="1" smtClean="0"/>
              <a:t>Gatchev</a:t>
            </a:r>
            <a:endParaRPr lang="en-US" altLang="zh-TW" sz="4000" dirty="0" smtClean="0"/>
          </a:p>
          <a:p>
            <a:r>
              <a:rPr lang="en-US" altLang="zh-TW" sz="4000" dirty="0"/>
              <a:t>Paul A. </a:t>
            </a:r>
            <a:r>
              <a:rPr lang="en-US" altLang="zh-TW" sz="4000" dirty="0" err="1" smtClean="0"/>
              <a:t>Spindt</a:t>
            </a:r>
            <a:endParaRPr lang="en-US" altLang="zh-TW" sz="4000" dirty="0" smtClean="0"/>
          </a:p>
          <a:p>
            <a:endParaRPr lang="en-US" altLang="zh-TW" dirty="0"/>
          </a:p>
          <a:p>
            <a:r>
              <a:rPr lang="en-US" altLang="zh-TW" dirty="0" smtClean="0"/>
              <a:t>Presenter 	</a:t>
            </a:r>
            <a:r>
              <a:rPr lang="zh-TW" altLang="en-US" dirty="0" smtClean="0"/>
              <a:t>周立軒</a:t>
            </a:r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89880"/>
            <a:ext cx="7776864" cy="53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479"/>
            <a:ext cx="8263328" cy="56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7246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941168"/>
            <a:ext cx="8096503" cy="16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229201"/>
            <a:ext cx="72008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7425680" cy="406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992887" cy="623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5608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02"/>
          <a:stretch>
            <a:fillRect/>
          </a:stretch>
        </p:blipFill>
        <p:spPr bwMode="auto">
          <a:xfrm>
            <a:off x="1403648" y="548680"/>
            <a:ext cx="6408712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5976664" cy="614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972826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Empirical Result: Robust Test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Repurchase </a:t>
            </a:r>
          </a:p>
          <a:p>
            <a:pPr lvl="1"/>
            <a:r>
              <a:rPr lang="en-US" altLang="zh-TW" dirty="0" smtClean="0"/>
              <a:t>Do not affect the result here</a:t>
            </a:r>
          </a:p>
          <a:p>
            <a:r>
              <a:rPr lang="en-US" altLang="zh-TW" dirty="0" smtClean="0"/>
              <a:t>Clienteles</a:t>
            </a:r>
          </a:p>
          <a:p>
            <a:pPr lvl="1"/>
            <a:r>
              <a:rPr lang="en-US" altLang="zh-TW" dirty="0" smtClean="0"/>
              <a:t>Still the same result</a:t>
            </a:r>
          </a:p>
          <a:p>
            <a:r>
              <a:rPr lang="en-US" altLang="zh-TW" dirty="0" smtClean="0"/>
              <a:t>ESO</a:t>
            </a:r>
          </a:p>
          <a:p>
            <a:pPr lvl="1"/>
            <a:r>
              <a:rPr lang="en-US" altLang="zh-TW" dirty="0" smtClean="0"/>
              <a:t>Firms reserve more stock for conversion, are less likely to pay dividend. 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Intuition</a:t>
            </a:r>
          </a:p>
          <a:p>
            <a:r>
              <a:rPr lang="en-US" altLang="zh-TW" dirty="0" smtClean="0"/>
              <a:t>Sample &amp; Variables</a:t>
            </a:r>
          </a:p>
          <a:p>
            <a:r>
              <a:rPr lang="en-US" altLang="zh-TW" dirty="0" smtClean="0"/>
              <a:t>Empirical Result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552728" cy="623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Market Liquidity has negative relation with Dividend Payout.</a:t>
            </a:r>
          </a:p>
          <a:p>
            <a:r>
              <a:rPr lang="en-US" altLang="zh-TW" dirty="0" smtClean="0"/>
              <a:t>Firms will pay dividend for catering the liquidity preference of investors</a:t>
            </a:r>
          </a:p>
          <a:p>
            <a:pPr lvl="1"/>
            <a:r>
              <a:rPr lang="en-US" altLang="zh-TW" dirty="0" smtClean="0"/>
              <a:t>In other words, decline dividend payer can improve Market Liquidity</a:t>
            </a:r>
          </a:p>
          <a:p>
            <a:r>
              <a:rPr lang="en-US" altLang="zh-TW" dirty="0" smtClean="0"/>
              <a:t>Firms can decline the sensitivity of Liquidity risk by Paying Dividend.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Intuition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MM’s world, Cash Dividend and Liquidity are irrelevant.</a:t>
            </a:r>
          </a:p>
          <a:p>
            <a:pPr lvl="1"/>
            <a:r>
              <a:rPr lang="en-US" altLang="zh-TW" dirty="0" smtClean="0"/>
              <a:t>If investors want cash, they can directly sell stock</a:t>
            </a:r>
          </a:p>
          <a:p>
            <a:pPr lvl="1"/>
            <a:r>
              <a:rPr lang="en-US" altLang="zh-TW" dirty="0" smtClean="0"/>
              <a:t>“Homemade Dividend”</a:t>
            </a:r>
          </a:p>
          <a:p>
            <a:pPr lvl="1"/>
            <a:r>
              <a:rPr lang="en-US" altLang="zh-TW" dirty="0" smtClean="0"/>
              <a:t>What if the market exist “Friction” ?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Intuition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Trading Friction exist, investors well demand “Compensation” for the risk.</a:t>
            </a:r>
          </a:p>
          <a:p>
            <a:pPr lvl="1"/>
            <a:r>
              <a:rPr lang="en-US" altLang="zh-TW" dirty="0" smtClean="0"/>
              <a:t>Market is imperfect</a:t>
            </a:r>
          </a:p>
          <a:p>
            <a:pPr lvl="1"/>
            <a:r>
              <a:rPr lang="en-US" altLang="zh-TW" dirty="0" smtClean="0"/>
              <a:t>Liquidity is one of the most effective factor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Intuition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So, follow this logic, firms well take Liquidity into account for dividend paying.</a:t>
            </a:r>
          </a:p>
          <a:p>
            <a:r>
              <a:rPr lang="en-US" altLang="zh-TW" dirty="0" smtClean="0"/>
              <a:t>Furthermore, the link between Liquidity and Dividend Policy  is examined here.  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Sample &amp; Variable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984775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Empirical Result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712879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65" y="0"/>
            <a:ext cx="7195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954" y="0"/>
            <a:ext cx="71634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219</Words>
  <Application>Microsoft Office PowerPoint</Application>
  <PresentationFormat>如螢幕大小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Stock Market Liquidity and Firm Dividend Policy</vt:lpstr>
      <vt:lpstr>Agenda</vt:lpstr>
      <vt:lpstr>Intuition</vt:lpstr>
      <vt:lpstr>Intuition</vt:lpstr>
      <vt:lpstr>Intuition</vt:lpstr>
      <vt:lpstr>Sample &amp; Variable</vt:lpstr>
      <vt:lpstr>Empirical Result</vt:lpstr>
      <vt:lpstr>投影片 8</vt:lpstr>
      <vt:lpstr>投影片 9</vt:lpstr>
      <vt:lpstr>Empirical Result</vt:lpstr>
      <vt:lpstr>Empirical Result</vt:lpstr>
      <vt:lpstr>Empirical Result</vt:lpstr>
      <vt:lpstr>Empirical Result</vt:lpstr>
      <vt:lpstr>Empirical Result</vt:lpstr>
      <vt:lpstr>Empirical Result</vt:lpstr>
      <vt:lpstr>Empirical Result</vt:lpstr>
      <vt:lpstr>Empirical Result</vt:lpstr>
      <vt:lpstr>Empirical Result</vt:lpstr>
      <vt:lpstr>Empirical Result: Robust Test</vt:lpstr>
      <vt:lpstr>Empirical Result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Market Liquidity and Firm Dividend Policy</dc:title>
  <dc:creator>vic</dc:creator>
  <cp:lastModifiedBy>vic</cp:lastModifiedBy>
  <cp:revision>4</cp:revision>
  <dcterms:created xsi:type="dcterms:W3CDTF">2012-05-08T05:27:24Z</dcterms:created>
  <dcterms:modified xsi:type="dcterms:W3CDTF">2012-05-08T07:08:59Z</dcterms:modified>
</cp:coreProperties>
</file>